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57" r:id="rId4"/>
    <p:sldId id="258" r:id="rId5"/>
    <p:sldId id="259" r:id="rId6"/>
    <p:sldId id="260" r:id="rId7"/>
    <p:sldId id="262" r:id="rId8"/>
    <p:sldId id="261" r:id="rId9"/>
    <p:sldId id="263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26" autoAdjust="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02.04.2024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99592" y="2492896"/>
            <a:ext cx="732655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«загадки от дольки»</a:t>
            </a:r>
            <a:endParaRPr lang="ru-RU" sz="5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15616" y="1484784"/>
            <a:ext cx="698710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Интерактивная игра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771800" y="4509120"/>
            <a:ext cx="43204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для средней группы</a:t>
            </a:r>
            <a:endParaRPr lang="ru-RU" sz="32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7042" t="33468" r="35802" b="18298"/>
          <a:stretch>
            <a:fillRect/>
          </a:stretch>
        </p:blipFill>
        <p:spPr bwMode="auto">
          <a:xfrm>
            <a:off x="6516216" y="3329608"/>
            <a:ext cx="2232248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98072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Максат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tt-RU" dirty="0" smtClean="0">
                <a:latin typeface="Times New Roman" pitchFamily="18" charset="0"/>
                <a:cs typeface="Times New Roman" pitchFamily="18" charset="0"/>
              </a:rPr>
              <a:t> “Минем өем” пректы буеняа өйрәнелгән сүзләрне ныгыту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611560" y="548680"/>
            <a:ext cx="4572000" cy="1815882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Свет горит, мотор гудит</a:t>
            </a:r>
            <a:b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колёсах шины</a:t>
            </a:r>
            <a:b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дороге лихо мчит</a:t>
            </a:r>
            <a:b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Нас в себе ... .</a:t>
            </a:r>
            <a:endParaRPr lang="ru-RU" sz="28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 cstate="print"/>
          <a:srcRect l="7208" t="14738" r="7208" b="11298"/>
          <a:stretch>
            <a:fillRect/>
          </a:stretch>
        </p:blipFill>
        <p:spPr bwMode="auto">
          <a:xfrm>
            <a:off x="3094945" y="3429000"/>
            <a:ext cx="4977494" cy="308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476672"/>
            <a:ext cx="5238328" cy="2062103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3200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 асфальту я скачу,</a:t>
            </a:r>
          </a:p>
          <a:p>
            <a:r>
              <a:rPr lang="ru-RU" sz="3200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Через двор в траву лечу.</a:t>
            </a:r>
          </a:p>
          <a:p>
            <a:r>
              <a:rPr lang="ru-RU" sz="3200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 друзей меня не прячь,</a:t>
            </a:r>
          </a:p>
          <a:p>
            <a:r>
              <a:rPr lang="ru-RU" sz="3200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Поиграй-ка с ними в... (мяч</a:t>
            </a:r>
            <a:r>
              <a:rPr lang="ru-RU" i="1" dirty="0" smtClean="0">
                <a:solidFill>
                  <a:schemeClr val="tx2">
                    <a:lumMod val="75000"/>
                  </a:schemeClr>
                </a:solidFill>
              </a:rPr>
              <a:t>)</a:t>
            </a:r>
            <a:endParaRPr lang="ru-RU" i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lum contrast="40000"/>
          </a:blip>
          <a:srcRect t="9091" b="18182"/>
          <a:stretch>
            <a:fillRect/>
          </a:stretch>
        </p:blipFill>
        <p:spPr bwMode="auto">
          <a:xfrm>
            <a:off x="4355976" y="2924944"/>
            <a:ext cx="3600400" cy="34398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11560" y="548680"/>
            <a:ext cx="4464496" cy="156966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Эта мягкая игрушка —</a:t>
            </a:r>
          </a:p>
          <a:p>
            <a:r>
              <a:rPr lang="ru-RU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Длинноухая зверюшка.</a:t>
            </a:r>
          </a:p>
          <a:p>
            <a:r>
              <a:rPr lang="ru-RU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Ей морковку в лапку дай-ка,</a:t>
            </a:r>
          </a:p>
          <a:p>
            <a:r>
              <a:rPr lang="ru-RU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Ведь игрушка эта — ... (зайка)</a:t>
            </a:r>
            <a:endParaRPr lang="ru-RU" sz="24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print"/>
          <a:srcRect l="17831" t="4651" r="10844" b="4651"/>
          <a:stretch>
            <a:fillRect/>
          </a:stretch>
        </p:blipFill>
        <p:spPr bwMode="auto">
          <a:xfrm>
            <a:off x="5580112" y="1988840"/>
            <a:ext cx="3095209" cy="44865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70000"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260648"/>
            <a:ext cx="5472608" cy="181588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Кто не ест душистый мед</a:t>
            </a:r>
          </a:p>
          <a:p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И в берлоге не живет?</a:t>
            </a:r>
          </a:p>
          <a:p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Не умеет он реветь.</a:t>
            </a:r>
          </a:p>
          <a:p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Это — плюшевый... (медведь)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8032" t="6828" r="3375" b="5769"/>
          <a:stretch>
            <a:fillRect/>
          </a:stretch>
        </p:blipFill>
        <p:spPr>
          <a:xfrm>
            <a:off x="4283968" y="2348880"/>
            <a:ext cx="4086200" cy="40862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260648"/>
            <a:ext cx="4608512" cy="209288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Домашнюю корову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Узнаете легко,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А, что она нам дарит?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Парное … (молоко)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3" cstate="print"/>
          <a:srcRect r="2032"/>
          <a:stretch>
            <a:fillRect/>
          </a:stretch>
        </p:blipFill>
        <p:spPr bwMode="auto">
          <a:xfrm>
            <a:off x="5004048" y="1052736"/>
            <a:ext cx="3456309" cy="4974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260648"/>
            <a:ext cx="3960440" cy="224676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Круглое, румяное, 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Я расту на ветке. 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Любят меня взрослые, 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И маленькие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детки.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(Яблоко)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0" descr="яблоко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7895"/>
          <a:stretch>
            <a:fillRect/>
          </a:stretch>
        </p:blipFill>
        <p:spPr bwMode="auto">
          <a:xfrm>
            <a:off x="4067944" y="2492896"/>
            <a:ext cx="4464521" cy="39130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188640"/>
            <a:ext cx="4572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На морозе мы гуляли –</a:t>
            </a:r>
          </a:p>
          <a:p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 замёрзли, и устали.</a:t>
            </a:r>
          </a:p>
          <a:p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Чтоб согреться, наливай</a:t>
            </a:r>
          </a:p>
          <a:p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Ароматный крепкий ... (чай)!</a:t>
            </a:r>
            <a:endParaRPr lang="ru-RU" sz="28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2564904"/>
            <a:ext cx="3961209" cy="3791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128</Words>
  <Application>Microsoft Office PowerPoint</Application>
  <PresentationFormat>Экран (4:3)</PresentationFormat>
  <Paragraphs>27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Максат:  1. “Минем өем” пректы буеняа өйрәнелгән сүзләрне ныгыту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PC</dc:creator>
  <cp:lastModifiedBy>PC</cp:lastModifiedBy>
  <cp:revision>4</cp:revision>
  <dcterms:created xsi:type="dcterms:W3CDTF">2016-05-30T10:28:33Z</dcterms:created>
  <dcterms:modified xsi:type="dcterms:W3CDTF">2024-04-02T13:26:51Z</dcterms:modified>
</cp:coreProperties>
</file>